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61" r:id="rId5"/>
    <p:sldId id="258" r:id="rId6"/>
    <p:sldId id="264" r:id="rId7"/>
    <p:sldId id="262" r:id="rId8"/>
    <p:sldId id="260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1BADB-300F-4E72-B052-B244C651E7AC}" v="38" dt="2021-10-10T15:34:50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Ramberger" userId="940a5b8c13406201" providerId="LiveId" clId="{7561BADB-300F-4E72-B052-B244C651E7AC}"/>
    <pc:docChg chg="undo custSel addSld modSld sldOrd addMainMaster delMainMaster">
      <pc:chgData name="John Ramberger" userId="940a5b8c13406201" providerId="LiveId" clId="{7561BADB-300F-4E72-B052-B244C651E7AC}" dt="2021-10-10T15:34:50.792" v="2036" actId="114"/>
      <pc:docMkLst>
        <pc:docMk/>
      </pc:docMkLst>
      <pc:sldChg chg="addSp delSp modSp new mod modMedia setBg modClrScheme addAnim delAnim modAnim chgLayout">
        <pc:chgData name="John Ramberger" userId="940a5b8c13406201" providerId="LiveId" clId="{7561BADB-300F-4E72-B052-B244C651E7AC}" dt="2021-10-10T15:34:50.792" v="2036" actId="114"/>
        <pc:sldMkLst>
          <pc:docMk/>
          <pc:sldMk cId="3022249986" sldId="256"/>
        </pc:sldMkLst>
        <pc:spChg chg="mod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2" creationId="{F6A8D47E-5DD4-4F67-A788-AD31E522F85A}"/>
          </ac:spMkLst>
        </pc:spChg>
        <pc:spChg chg="mod">
          <ac:chgData name="John Ramberger" userId="940a5b8c13406201" providerId="LiveId" clId="{7561BADB-300F-4E72-B052-B244C651E7AC}" dt="2021-10-10T15:34:50.792" v="2036" actId="114"/>
          <ac:spMkLst>
            <pc:docMk/>
            <pc:sldMk cId="3022249986" sldId="256"/>
            <ac:spMk id="3" creationId="{2E00BE75-A38A-45EB-BB66-D2AE69722853}"/>
          </ac:spMkLst>
        </pc:spChg>
        <pc:spChg chg="add del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9" creationId="{68CA250C-CF5A-4736-9249-D6111F7C5545}"/>
          </ac:spMkLst>
        </pc:spChg>
        <pc:spChg chg="add del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11" creationId="{032274B4-B001-4088-B01D-E6999509E268}"/>
          </ac:spMkLst>
        </pc:spChg>
        <pc:spChg chg="add del">
          <ac:chgData name="John Ramberger" userId="940a5b8c13406201" providerId="LiveId" clId="{7561BADB-300F-4E72-B052-B244C651E7AC}" dt="2021-10-10T14:58:20.072" v="1879" actId="26606"/>
          <ac:spMkLst>
            <pc:docMk/>
            <pc:sldMk cId="3022249986" sldId="256"/>
            <ac:spMk id="16" creationId="{68CA250C-CF5A-4736-9249-D6111F7C5545}"/>
          </ac:spMkLst>
        </pc:spChg>
        <pc:spChg chg="add del">
          <ac:chgData name="John Ramberger" userId="940a5b8c13406201" providerId="LiveId" clId="{7561BADB-300F-4E72-B052-B244C651E7AC}" dt="2021-10-10T14:58:25.562" v="1883" actId="26606"/>
          <ac:spMkLst>
            <pc:docMk/>
            <pc:sldMk cId="3022249986" sldId="256"/>
            <ac:spMk id="17" creationId="{6DA65B90-7B06-4499-91BA-CDDD36132481}"/>
          </ac:spMkLst>
        </pc:spChg>
        <pc:spChg chg="add del">
          <ac:chgData name="John Ramberger" userId="940a5b8c13406201" providerId="LiveId" clId="{7561BADB-300F-4E72-B052-B244C651E7AC}" dt="2021-10-10T14:58:20.072" v="1879" actId="26606"/>
          <ac:spMkLst>
            <pc:docMk/>
            <pc:sldMk cId="3022249986" sldId="256"/>
            <ac:spMk id="18" creationId="{18D902C6-08DE-45F8-B54A-41065C31B0E9}"/>
          </ac:spMkLst>
        </pc:spChg>
        <pc:spChg chg="add del">
          <ac:chgData name="John Ramberger" userId="940a5b8c13406201" providerId="LiveId" clId="{7561BADB-300F-4E72-B052-B244C651E7AC}" dt="2021-10-10T14:58:25.562" v="1883" actId="26606"/>
          <ac:spMkLst>
            <pc:docMk/>
            <pc:sldMk cId="3022249986" sldId="256"/>
            <ac:spMk id="19" creationId="{389C36E1-2D95-402F-A472-3E6699BE2622}"/>
          </ac:spMkLst>
        </pc:spChg>
        <pc:spChg chg="add del">
          <ac:chgData name="John Ramberger" userId="940a5b8c13406201" providerId="LiveId" clId="{7561BADB-300F-4E72-B052-B244C651E7AC}" dt="2021-10-10T14:58:20.072" v="1879" actId="26606"/>
          <ac:spMkLst>
            <pc:docMk/>
            <pc:sldMk cId="3022249986" sldId="256"/>
            <ac:spMk id="20" creationId="{6B3AFF00-BBA4-4343-8496-80833519AA7C}"/>
          </ac:spMkLst>
        </pc:spChg>
        <pc:spChg chg="add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21" creationId="{68CA250C-CF5A-4736-9249-D6111F7C5545}"/>
          </ac:spMkLst>
        </pc:spChg>
        <pc:spChg chg="add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22" creationId="{18D902C6-08DE-45F8-B54A-41065C31B0E9}"/>
          </ac:spMkLst>
        </pc:spChg>
        <pc:spChg chg="add">
          <ac:chgData name="John Ramberger" userId="940a5b8c13406201" providerId="LiveId" clId="{7561BADB-300F-4E72-B052-B244C651E7AC}" dt="2021-10-10T14:58:25.569" v="1884" actId="26606"/>
          <ac:spMkLst>
            <pc:docMk/>
            <pc:sldMk cId="3022249986" sldId="256"/>
            <ac:spMk id="23" creationId="{6B3AFF00-BBA4-4343-8496-80833519AA7C}"/>
          </ac:spMkLst>
        </pc:spChg>
        <pc:picChg chg="add del">
          <ac:chgData name="John Ramberger" userId="940a5b8c13406201" providerId="LiveId" clId="{7561BADB-300F-4E72-B052-B244C651E7AC}" dt="2021-10-10T14:58:08.994" v="1875" actId="478"/>
          <ac:picMkLst>
            <pc:docMk/>
            <pc:sldMk cId="3022249986" sldId="256"/>
            <ac:picMk id="4" creationId="{F28EC955-1E83-49CB-A52D-F957CCF233CB}"/>
          </ac:picMkLst>
        </pc:picChg>
        <pc:picChg chg="add del mod">
          <ac:chgData name="John Ramberger" userId="940a5b8c13406201" providerId="LiveId" clId="{7561BADB-300F-4E72-B052-B244C651E7AC}" dt="2021-10-10T14:58:25.562" v="1883" actId="26606"/>
          <ac:picMkLst>
            <pc:docMk/>
            <pc:sldMk cId="3022249986" sldId="256"/>
            <ac:picMk id="13" creationId="{5B33D59B-6594-4982-90A7-6C59ECCFE0D1}"/>
          </ac:picMkLst>
        </pc:picChg>
      </pc:sldChg>
      <pc:sldChg chg="addSp delSp modSp new mod delAnim modAnim">
        <pc:chgData name="John Ramberger" userId="940a5b8c13406201" providerId="LiveId" clId="{7561BADB-300F-4E72-B052-B244C651E7AC}" dt="2021-10-10T14:52:16.910" v="1874" actId="1076"/>
        <pc:sldMkLst>
          <pc:docMk/>
          <pc:sldMk cId="3879960835" sldId="257"/>
        </pc:sldMkLst>
        <pc:spChg chg="mod">
          <ac:chgData name="John Ramberger" userId="940a5b8c13406201" providerId="LiveId" clId="{7561BADB-300F-4E72-B052-B244C651E7AC}" dt="2021-10-10T14:52:12.112" v="1871" actId="1076"/>
          <ac:spMkLst>
            <pc:docMk/>
            <pc:sldMk cId="3879960835" sldId="257"/>
            <ac:spMk id="2" creationId="{312FB937-3856-46D8-8F78-1E9DEB0B76BC}"/>
          </ac:spMkLst>
        </pc:spChg>
        <pc:spChg chg="del">
          <ac:chgData name="John Ramberger" userId="940a5b8c13406201" providerId="LiveId" clId="{7561BADB-300F-4E72-B052-B244C651E7AC}" dt="2021-10-10T14:19:32.381" v="63"/>
          <ac:spMkLst>
            <pc:docMk/>
            <pc:sldMk cId="3879960835" sldId="257"/>
            <ac:spMk id="3" creationId="{0E2BF91D-E7D1-4D0F-9D7E-1EA0A6351175}"/>
          </ac:spMkLst>
        </pc:spChg>
        <pc:spChg chg="add del mod">
          <ac:chgData name="John Ramberger" userId="940a5b8c13406201" providerId="LiveId" clId="{7561BADB-300F-4E72-B052-B244C651E7AC}" dt="2021-10-10T14:51:55.011" v="1867"/>
          <ac:spMkLst>
            <pc:docMk/>
            <pc:sldMk cId="3879960835" sldId="257"/>
            <ac:spMk id="6" creationId="{F59DE83B-4722-449B-93BD-1879200BEE46}"/>
          </ac:spMkLst>
        </pc:spChg>
        <pc:picChg chg="add del mod">
          <ac:chgData name="John Ramberger" userId="940a5b8c13406201" providerId="LiveId" clId="{7561BADB-300F-4E72-B052-B244C651E7AC}" dt="2021-10-10T14:51:38.985" v="1866" actId="478"/>
          <ac:picMkLst>
            <pc:docMk/>
            <pc:sldMk cId="3879960835" sldId="257"/>
            <ac:picMk id="4" creationId="{1A083BF5-B368-4BC6-9057-FADA6A1C1B5B}"/>
          </ac:picMkLst>
        </pc:picChg>
        <pc:picChg chg="add mod">
          <ac:chgData name="John Ramberger" userId="940a5b8c13406201" providerId="LiveId" clId="{7561BADB-300F-4E72-B052-B244C651E7AC}" dt="2021-10-10T14:52:16.910" v="1874" actId="1076"/>
          <ac:picMkLst>
            <pc:docMk/>
            <pc:sldMk cId="3879960835" sldId="257"/>
            <ac:picMk id="7" creationId="{C9639DC0-8563-4930-B57C-B049FF0689D5}"/>
          </ac:picMkLst>
        </pc:picChg>
      </pc:sldChg>
      <pc:sldChg chg="addSp modSp new mod setBg">
        <pc:chgData name="John Ramberger" userId="940a5b8c13406201" providerId="LiveId" clId="{7561BADB-300F-4E72-B052-B244C651E7AC}" dt="2021-10-10T15:26:07.050" v="1972" actId="27636"/>
        <pc:sldMkLst>
          <pc:docMk/>
          <pc:sldMk cId="3449528663" sldId="258"/>
        </pc:sldMkLst>
        <pc:spChg chg="mod">
          <ac:chgData name="John Ramberger" userId="940a5b8c13406201" providerId="LiveId" clId="{7561BADB-300F-4E72-B052-B244C651E7AC}" dt="2021-10-10T15:26:07.017" v="1971" actId="26606"/>
          <ac:spMkLst>
            <pc:docMk/>
            <pc:sldMk cId="3449528663" sldId="258"/>
            <ac:spMk id="2" creationId="{AF0DFB13-6FCF-415B-80E6-4F0D004A93C9}"/>
          </ac:spMkLst>
        </pc:spChg>
        <pc:spChg chg="mod">
          <ac:chgData name="John Ramberger" userId="940a5b8c13406201" providerId="LiveId" clId="{7561BADB-300F-4E72-B052-B244C651E7AC}" dt="2021-10-10T15:26:07.050" v="1972" actId="27636"/>
          <ac:spMkLst>
            <pc:docMk/>
            <pc:sldMk cId="3449528663" sldId="258"/>
            <ac:spMk id="3" creationId="{818822C4-27B5-4435-B77D-1B4EF110DCCC}"/>
          </ac:spMkLst>
        </pc:spChg>
        <pc:spChg chg="add">
          <ac:chgData name="John Ramberger" userId="940a5b8c13406201" providerId="LiveId" clId="{7561BADB-300F-4E72-B052-B244C651E7AC}" dt="2021-10-10T15:26:07.017" v="1971" actId="26606"/>
          <ac:spMkLst>
            <pc:docMk/>
            <pc:sldMk cId="3449528663" sldId="258"/>
            <ac:spMk id="10" creationId="{B937640E-EF7A-4A6C-A950-D12B7D5C923E}"/>
          </ac:spMkLst>
        </pc:spChg>
        <pc:spChg chg="add">
          <ac:chgData name="John Ramberger" userId="940a5b8c13406201" providerId="LiveId" clId="{7561BADB-300F-4E72-B052-B244C651E7AC}" dt="2021-10-10T15:26:07.017" v="1971" actId="26606"/>
          <ac:spMkLst>
            <pc:docMk/>
            <pc:sldMk cId="3449528663" sldId="258"/>
            <ac:spMk id="12" creationId="{76ADA084-C86B-4F3C-8077-6A8999CC4632}"/>
          </ac:spMkLst>
        </pc:spChg>
        <pc:picChg chg="add mod">
          <ac:chgData name="John Ramberger" userId="940a5b8c13406201" providerId="LiveId" clId="{7561BADB-300F-4E72-B052-B244C651E7AC}" dt="2021-10-10T15:26:07.017" v="1971" actId="26606"/>
          <ac:picMkLst>
            <pc:docMk/>
            <pc:sldMk cId="3449528663" sldId="258"/>
            <ac:picMk id="5" creationId="{2663FF9E-60F7-4B0D-A267-0825AC527564}"/>
          </ac:picMkLst>
        </pc:picChg>
      </pc:sldChg>
      <pc:sldChg chg="addSp modSp new mod setBg">
        <pc:chgData name="John Ramberger" userId="940a5b8c13406201" providerId="LiveId" clId="{7561BADB-300F-4E72-B052-B244C651E7AC}" dt="2021-10-10T14:32:30.311" v="706" actId="20577"/>
        <pc:sldMkLst>
          <pc:docMk/>
          <pc:sldMk cId="3344026554" sldId="259"/>
        </pc:sldMkLst>
        <pc:spChg chg="mod">
          <ac:chgData name="John Ramberger" userId="940a5b8c13406201" providerId="LiveId" clId="{7561BADB-300F-4E72-B052-B244C651E7AC}" dt="2021-10-10T14:32:30.311" v="706" actId="20577"/>
          <ac:spMkLst>
            <pc:docMk/>
            <pc:sldMk cId="3344026554" sldId="259"/>
            <ac:spMk id="2" creationId="{6C542E4D-3A2F-4B9F-BBF8-C0BBC02BA788}"/>
          </ac:spMkLst>
        </pc:spChg>
        <pc:spChg chg="mod">
          <ac:chgData name="John Ramberger" userId="940a5b8c13406201" providerId="LiveId" clId="{7561BADB-300F-4E72-B052-B244C651E7AC}" dt="2021-10-10T14:26:46.876" v="348" actId="20577"/>
          <ac:spMkLst>
            <pc:docMk/>
            <pc:sldMk cId="3344026554" sldId="259"/>
            <ac:spMk id="3" creationId="{D714857E-936D-4D53-98F6-E088027D1AE4}"/>
          </ac:spMkLst>
        </pc:spChg>
        <pc:spChg chg="add">
          <ac:chgData name="John Ramberger" userId="940a5b8c13406201" providerId="LiveId" clId="{7561BADB-300F-4E72-B052-B244C651E7AC}" dt="2021-10-10T14:24:11.597" v="238" actId="26606"/>
          <ac:spMkLst>
            <pc:docMk/>
            <pc:sldMk cId="3344026554" sldId="259"/>
            <ac:spMk id="10" creationId="{B937640E-EF7A-4A6C-A950-D12B7D5C923E}"/>
          </ac:spMkLst>
        </pc:spChg>
        <pc:spChg chg="add">
          <ac:chgData name="John Ramberger" userId="940a5b8c13406201" providerId="LiveId" clId="{7561BADB-300F-4E72-B052-B244C651E7AC}" dt="2021-10-10T14:24:11.597" v="238" actId="26606"/>
          <ac:spMkLst>
            <pc:docMk/>
            <pc:sldMk cId="3344026554" sldId="259"/>
            <ac:spMk id="12" creationId="{76ADA084-C86B-4F3C-8077-6A8999CC4632}"/>
          </ac:spMkLst>
        </pc:spChg>
        <pc:picChg chg="add mod">
          <ac:chgData name="John Ramberger" userId="940a5b8c13406201" providerId="LiveId" clId="{7561BADB-300F-4E72-B052-B244C651E7AC}" dt="2021-10-10T14:24:11.597" v="238" actId="26606"/>
          <ac:picMkLst>
            <pc:docMk/>
            <pc:sldMk cId="3344026554" sldId="259"/>
            <ac:picMk id="5" creationId="{9485FEA3-0808-4FA3-8532-A5377B1829E2}"/>
          </ac:picMkLst>
        </pc:picChg>
      </pc:sldChg>
      <pc:sldChg chg="modSp new mod">
        <pc:chgData name="John Ramberger" userId="940a5b8c13406201" providerId="LiveId" clId="{7561BADB-300F-4E72-B052-B244C651E7AC}" dt="2021-10-10T14:34:45.227" v="950" actId="20577"/>
        <pc:sldMkLst>
          <pc:docMk/>
          <pc:sldMk cId="40603930" sldId="260"/>
        </pc:sldMkLst>
        <pc:spChg chg="mod">
          <ac:chgData name="John Ramberger" userId="940a5b8c13406201" providerId="LiveId" clId="{7561BADB-300F-4E72-B052-B244C651E7AC}" dt="2021-10-10T14:33:25.362" v="719" actId="20577"/>
          <ac:spMkLst>
            <pc:docMk/>
            <pc:sldMk cId="40603930" sldId="260"/>
            <ac:spMk id="2" creationId="{6FCB74F9-51AF-40C4-B7F2-43764226777D}"/>
          </ac:spMkLst>
        </pc:spChg>
        <pc:spChg chg="mod">
          <ac:chgData name="John Ramberger" userId="940a5b8c13406201" providerId="LiveId" clId="{7561BADB-300F-4E72-B052-B244C651E7AC}" dt="2021-10-10T14:34:45.227" v="950" actId="20577"/>
          <ac:spMkLst>
            <pc:docMk/>
            <pc:sldMk cId="40603930" sldId="260"/>
            <ac:spMk id="3" creationId="{F39FB4C3-8FF1-43ED-A3E7-5EC23174B6C4}"/>
          </ac:spMkLst>
        </pc:spChg>
      </pc:sldChg>
      <pc:sldChg chg="addSp delSp modSp new mod ord setBg">
        <pc:chgData name="John Ramberger" userId="940a5b8c13406201" providerId="LiveId" clId="{7561BADB-300F-4E72-B052-B244C651E7AC}" dt="2021-10-10T14:37:30.846" v="1130"/>
        <pc:sldMkLst>
          <pc:docMk/>
          <pc:sldMk cId="417596265" sldId="261"/>
        </pc:sldMkLst>
        <pc:spChg chg="mod">
          <ac:chgData name="John Ramberger" userId="940a5b8c13406201" providerId="LiveId" clId="{7561BADB-300F-4E72-B052-B244C651E7AC}" dt="2021-10-10T14:37:20.324" v="1128" actId="26606"/>
          <ac:spMkLst>
            <pc:docMk/>
            <pc:sldMk cId="417596265" sldId="261"/>
            <ac:spMk id="2" creationId="{3295E78D-FAF5-4B1E-8C23-5CB97983BC23}"/>
          </ac:spMkLst>
        </pc:spChg>
        <pc:spChg chg="del mod">
          <ac:chgData name="John Ramberger" userId="940a5b8c13406201" providerId="LiveId" clId="{7561BADB-300F-4E72-B052-B244C651E7AC}" dt="2021-10-10T14:37:20.324" v="1128" actId="26606"/>
          <ac:spMkLst>
            <pc:docMk/>
            <pc:sldMk cId="417596265" sldId="261"/>
            <ac:spMk id="3" creationId="{DB9D2086-D894-4CFC-8ADE-55FF2DF98C49}"/>
          </ac:spMkLst>
        </pc:spChg>
        <pc:spChg chg="add">
          <ac:chgData name="John Ramberger" userId="940a5b8c13406201" providerId="LiveId" clId="{7561BADB-300F-4E72-B052-B244C651E7AC}" dt="2021-10-10T14:37:20.324" v="1128" actId="26606"/>
          <ac:spMkLst>
            <pc:docMk/>
            <pc:sldMk cId="417596265" sldId="261"/>
            <ac:spMk id="9" creationId="{B937640E-EF7A-4A6C-A950-D12B7D5C923E}"/>
          </ac:spMkLst>
        </pc:spChg>
        <pc:spChg chg="add">
          <ac:chgData name="John Ramberger" userId="940a5b8c13406201" providerId="LiveId" clId="{7561BADB-300F-4E72-B052-B244C651E7AC}" dt="2021-10-10T14:37:20.324" v="1128" actId="26606"/>
          <ac:spMkLst>
            <pc:docMk/>
            <pc:sldMk cId="417596265" sldId="261"/>
            <ac:spMk id="11" creationId="{1D9E6557-0E93-4B4F-8AD1-1A7E3870CD3F}"/>
          </ac:spMkLst>
        </pc:spChg>
        <pc:spChg chg="add">
          <ac:chgData name="John Ramberger" userId="940a5b8c13406201" providerId="LiveId" clId="{7561BADB-300F-4E72-B052-B244C651E7AC}" dt="2021-10-10T14:37:20.324" v="1128" actId="26606"/>
          <ac:spMkLst>
            <pc:docMk/>
            <pc:sldMk cId="417596265" sldId="261"/>
            <ac:spMk id="13" creationId="{06B84358-2894-45F1-8753-B1EC1E593DD8}"/>
          </ac:spMkLst>
        </pc:spChg>
        <pc:graphicFrameChg chg="add">
          <ac:chgData name="John Ramberger" userId="940a5b8c13406201" providerId="LiveId" clId="{7561BADB-300F-4E72-B052-B244C651E7AC}" dt="2021-10-10T14:37:20.324" v="1128" actId="26606"/>
          <ac:graphicFrameMkLst>
            <pc:docMk/>
            <pc:sldMk cId="417596265" sldId="261"/>
            <ac:graphicFrameMk id="5" creationId="{EB3D9AC8-A622-4F6C-B2BA-C5125855957F}"/>
          </ac:graphicFrameMkLst>
        </pc:graphicFrameChg>
      </pc:sldChg>
      <pc:sldChg chg="addSp delSp modSp new mod setBg">
        <pc:chgData name="John Ramberger" userId="940a5b8c13406201" providerId="LiveId" clId="{7561BADB-300F-4E72-B052-B244C651E7AC}" dt="2021-10-10T14:39:08.997" v="1169" actId="1076"/>
        <pc:sldMkLst>
          <pc:docMk/>
          <pc:sldMk cId="4146473764" sldId="262"/>
        </pc:sldMkLst>
        <pc:spChg chg="mod">
          <ac:chgData name="John Ramberger" userId="940a5b8c13406201" providerId="LiveId" clId="{7561BADB-300F-4E72-B052-B244C651E7AC}" dt="2021-10-10T14:38:53.514" v="1150" actId="26606"/>
          <ac:spMkLst>
            <pc:docMk/>
            <pc:sldMk cId="4146473764" sldId="262"/>
            <ac:spMk id="2" creationId="{84B9645D-1C88-484F-91F8-AFBB5B23CDE4}"/>
          </ac:spMkLst>
        </pc:spChg>
        <pc:spChg chg="del">
          <ac:chgData name="John Ramberger" userId="940a5b8c13406201" providerId="LiveId" clId="{7561BADB-300F-4E72-B052-B244C651E7AC}" dt="2021-10-10T14:38:09.784" v="1132" actId="931"/>
          <ac:spMkLst>
            <pc:docMk/>
            <pc:sldMk cId="4146473764" sldId="262"/>
            <ac:spMk id="3" creationId="{6759E441-373B-41BA-8C8D-D1F43A679382}"/>
          </ac:spMkLst>
        </pc:spChg>
        <pc:spChg chg="add mod">
          <ac:chgData name="John Ramberger" userId="940a5b8c13406201" providerId="LiveId" clId="{7561BADB-300F-4E72-B052-B244C651E7AC}" dt="2021-10-10T14:39:00.023" v="1167" actId="20577"/>
          <ac:spMkLst>
            <pc:docMk/>
            <pc:sldMk cId="4146473764" sldId="262"/>
            <ac:spMk id="9" creationId="{1CAE95E8-DE3F-43C6-AE96-3B5C46990589}"/>
          </ac:spMkLst>
        </pc:spChg>
        <pc:spChg chg="add">
          <ac:chgData name="John Ramberger" userId="940a5b8c13406201" providerId="LiveId" clId="{7561BADB-300F-4E72-B052-B244C651E7AC}" dt="2021-10-10T14:38:53.514" v="1150" actId="26606"/>
          <ac:spMkLst>
            <pc:docMk/>
            <pc:sldMk cId="4146473764" sldId="262"/>
            <ac:spMk id="12" creationId="{B937640E-EF7A-4A6C-A950-D12B7D5C923E}"/>
          </ac:spMkLst>
        </pc:spChg>
        <pc:spChg chg="add">
          <ac:chgData name="John Ramberger" userId="940a5b8c13406201" providerId="LiveId" clId="{7561BADB-300F-4E72-B052-B244C651E7AC}" dt="2021-10-10T14:38:53.514" v="1150" actId="26606"/>
          <ac:spMkLst>
            <pc:docMk/>
            <pc:sldMk cId="4146473764" sldId="262"/>
            <ac:spMk id="14" creationId="{876BDF4D-4826-490A-8307-7247A295E282}"/>
          </ac:spMkLst>
        </pc:spChg>
        <pc:spChg chg="add">
          <ac:chgData name="John Ramberger" userId="940a5b8c13406201" providerId="LiveId" clId="{7561BADB-300F-4E72-B052-B244C651E7AC}" dt="2021-10-10T14:38:53.514" v="1150" actId="26606"/>
          <ac:spMkLst>
            <pc:docMk/>
            <pc:sldMk cId="4146473764" sldId="262"/>
            <ac:spMk id="16" creationId="{2E0FF4CF-25CB-4537-9BBF-28B36C76BEED}"/>
          </ac:spMkLst>
        </pc:spChg>
        <pc:picChg chg="add mod">
          <ac:chgData name="John Ramberger" userId="940a5b8c13406201" providerId="LiveId" clId="{7561BADB-300F-4E72-B052-B244C651E7AC}" dt="2021-10-10T14:39:08.997" v="1169" actId="1076"/>
          <ac:picMkLst>
            <pc:docMk/>
            <pc:sldMk cId="4146473764" sldId="262"/>
            <ac:picMk id="5" creationId="{BF12B2CC-EF13-4758-A46D-B08E9654FB68}"/>
          </ac:picMkLst>
        </pc:picChg>
      </pc:sldChg>
      <pc:sldChg chg="addSp delSp modSp new mod setBg setClrOvrMap">
        <pc:chgData name="John Ramberger" userId="940a5b8c13406201" providerId="LiveId" clId="{7561BADB-300F-4E72-B052-B244C651E7AC}" dt="2021-10-10T14:40:08.445" v="1193" actId="26606"/>
        <pc:sldMkLst>
          <pc:docMk/>
          <pc:sldMk cId="1622136876" sldId="263"/>
        </pc:sldMkLst>
        <pc:spChg chg="mod">
          <ac:chgData name="John Ramberger" userId="940a5b8c13406201" providerId="LiveId" clId="{7561BADB-300F-4E72-B052-B244C651E7AC}" dt="2021-10-10T14:40:08.445" v="1193" actId="26606"/>
          <ac:spMkLst>
            <pc:docMk/>
            <pc:sldMk cId="1622136876" sldId="263"/>
            <ac:spMk id="2" creationId="{9ED2921F-B1DF-4AE9-92F3-4AD9D5ACDCE8}"/>
          </ac:spMkLst>
        </pc:spChg>
        <pc:spChg chg="del">
          <ac:chgData name="John Ramberger" userId="940a5b8c13406201" providerId="LiveId" clId="{7561BADB-300F-4E72-B052-B244C651E7AC}" dt="2021-10-10T14:40:08.445" v="1193" actId="26606"/>
          <ac:spMkLst>
            <pc:docMk/>
            <pc:sldMk cId="1622136876" sldId="263"/>
            <ac:spMk id="3" creationId="{FACF23EC-E6AF-4BB3-993A-9A0197C834CD}"/>
          </ac:spMkLst>
        </pc:spChg>
        <pc:spChg chg="add">
          <ac:chgData name="John Ramberger" userId="940a5b8c13406201" providerId="LiveId" clId="{7561BADB-300F-4E72-B052-B244C651E7AC}" dt="2021-10-10T14:40:08.445" v="1193" actId="26606"/>
          <ac:spMkLst>
            <pc:docMk/>
            <pc:sldMk cId="1622136876" sldId="263"/>
            <ac:spMk id="9" creationId="{042E603F-28B7-4831-BF23-65FBAB13D5FB}"/>
          </ac:spMkLst>
        </pc:spChg>
        <pc:spChg chg="add">
          <ac:chgData name="John Ramberger" userId="940a5b8c13406201" providerId="LiveId" clId="{7561BADB-300F-4E72-B052-B244C651E7AC}" dt="2021-10-10T14:40:08.445" v="1193" actId="26606"/>
          <ac:spMkLst>
            <pc:docMk/>
            <pc:sldMk cId="1622136876" sldId="263"/>
            <ac:spMk id="11" creationId="{4D39700F-2B10-4402-A7DD-06EE2245880D}"/>
          </ac:spMkLst>
        </pc:spChg>
        <pc:spChg chg="add">
          <ac:chgData name="John Ramberger" userId="940a5b8c13406201" providerId="LiveId" clId="{7561BADB-300F-4E72-B052-B244C651E7AC}" dt="2021-10-10T14:40:08.445" v="1193" actId="26606"/>
          <ac:spMkLst>
            <pc:docMk/>
            <pc:sldMk cId="1622136876" sldId="263"/>
            <ac:spMk id="13" creationId="{06E15305-164C-44CD-9E0F-420C2DC1B32A}"/>
          </ac:spMkLst>
        </pc:spChg>
        <pc:picChg chg="add">
          <ac:chgData name="John Ramberger" userId="940a5b8c13406201" providerId="LiveId" clId="{7561BADB-300F-4E72-B052-B244C651E7AC}" dt="2021-10-10T14:40:08.445" v="1193" actId="26606"/>
          <ac:picMkLst>
            <pc:docMk/>
            <pc:sldMk cId="1622136876" sldId="263"/>
            <ac:picMk id="5" creationId="{E431C778-CB67-42FC-B19C-AB53CC93A675}"/>
          </ac:picMkLst>
        </pc:picChg>
      </pc:sldChg>
      <pc:sldChg chg="addSp modSp new mod">
        <pc:chgData name="John Ramberger" userId="940a5b8c13406201" providerId="LiveId" clId="{7561BADB-300F-4E72-B052-B244C651E7AC}" dt="2021-10-10T15:32:38.906" v="2002" actId="20577"/>
        <pc:sldMkLst>
          <pc:docMk/>
          <pc:sldMk cId="1496401433" sldId="264"/>
        </pc:sldMkLst>
        <pc:spChg chg="mod">
          <ac:chgData name="John Ramberger" userId="940a5b8c13406201" providerId="LiveId" clId="{7561BADB-300F-4E72-B052-B244C651E7AC}" dt="2021-10-10T14:43:24.572" v="1489" actId="27636"/>
          <ac:spMkLst>
            <pc:docMk/>
            <pc:sldMk cId="1496401433" sldId="264"/>
            <ac:spMk id="2" creationId="{77010CAB-05EE-411B-B031-FDB4FB515356}"/>
          </ac:spMkLst>
        </pc:spChg>
        <pc:spChg chg="mod">
          <ac:chgData name="John Ramberger" userId="940a5b8c13406201" providerId="LiveId" clId="{7561BADB-300F-4E72-B052-B244C651E7AC}" dt="2021-10-10T15:32:38.906" v="2002" actId="20577"/>
          <ac:spMkLst>
            <pc:docMk/>
            <pc:sldMk cId="1496401433" sldId="264"/>
            <ac:spMk id="3" creationId="{5C8268E6-AE97-4F43-B70C-6FDFC04D9DB2}"/>
          </ac:spMkLst>
        </pc:spChg>
        <pc:spChg chg="add mod">
          <ac:chgData name="John Ramberger" userId="940a5b8c13406201" providerId="LiveId" clId="{7561BADB-300F-4E72-B052-B244C651E7AC}" dt="2021-10-10T15:18:37.430" v="1954" actId="1076"/>
          <ac:spMkLst>
            <pc:docMk/>
            <pc:sldMk cId="1496401433" sldId="264"/>
            <ac:spMk id="6" creationId="{EF32A3B0-27E4-4751-9561-92E6677404FF}"/>
          </ac:spMkLst>
        </pc:spChg>
        <pc:picChg chg="add mod modCrop">
          <ac:chgData name="John Ramberger" userId="940a5b8c13406201" providerId="LiveId" clId="{7561BADB-300F-4E72-B052-B244C651E7AC}" dt="2021-10-10T15:18:31.829" v="1950" actId="1076"/>
          <ac:picMkLst>
            <pc:docMk/>
            <pc:sldMk cId="1496401433" sldId="264"/>
            <ac:picMk id="5" creationId="{72FA60AE-9D4D-4E2B-BAE6-4F45263E4B3D}"/>
          </ac:picMkLst>
        </pc:picChg>
      </pc:sldChg>
      <pc:sldChg chg="addSp delSp modSp new mod setBg setClrOvrMap">
        <pc:chgData name="John Ramberger" userId="940a5b8c13406201" providerId="LiveId" clId="{7561BADB-300F-4E72-B052-B244C651E7AC}" dt="2021-10-10T15:27:27.526" v="1973" actId="26606"/>
        <pc:sldMkLst>
          <pc:docMk/>
          <pc:sldMk cId="2679800345" sldId="265"/>
        </pc:sldMkLst>
        <pc:spChg chg="mod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2" creationId="{C58004EE-5F15-4562-9C25-078CB768B78F}"/>
          </ac:spMkLst>
        </pc:spChg>
        <pc:spChg chg="del">
          <ac:chgData name="John Ramberger" userId="940a5b8c13406201" providerId="LiveId" clId="{7561BADB-300F-4E72-B052-B244C651E7AC}" dt="2021-10-10T15:21:34.450" v="1967" actId="26606"/>
          <ac:spMkLst>
            <pc:docMk/>
            <pc:sldMk cId="2679800345" sldId="265"/>
            <ac:spMk id="3" creationId="{1E7AA304-3BD5-4AD6-B2DC-D877ABD71994}"/>
          </ac:spMkLst>
        </pc:spChg>
        <pc:spChg chg="add del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9" creationId="{042E603F-28B7-4831-BF23-65FBAB13D5FB}"/>
          </ac:spMkLst>
        </pc:spChg>
        <pc:spChg chg="add del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11" creationId="{4D39700F-2B10-4402-A7DD-06EE2245880D}"/>
          </ac:spMkLst>
        </pc:spChg>
        <pc:spChg chg="add del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13" creationId="{06E15305-164C-44CD-9E0F-420C2DC1B32A}"/>
          </ac:spMkLst>
        </pc:spChg>
        <pc:spChg chg="add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18" creationId="{042E603F-28B7-4831-BF23-65FBAB13D5FB}"/>
          </ac:spMkLst>
        </pc:spChg>
        <pc:spChg chg="add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20" creationId="{4D39700F-2B10-4402-A7DD-06EE2245880D}"/>
          </ac:spMkLst>
        </pc:spChg>
        <pc:spChg chg="add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22" creationId="{6DA65B90-7B06-4499-91BA-CDDD36132481}"/>
          </ac:spMkLst>
        </pc:spChg>
        <pc:spChg chg="add">
          <ac:chgData name="John Ramberger" userId="940a5b8c13406201" providerId="LiveId" clId="{7561BADB-300F-4E72-B052-B244C651E7AC}" dt="2021-10-10T15:27:27.526" v="1973" actId="26606"/>
          <ac:spMkLst>
            <pc:docMk/>
            <pc:sldMk cId="2679800345" sldId="265"/>
            <ac:spMk id="24" creationId="{389C36E1-2D95-402F-A472-3E6699BE2622}"/>
          </ac:spMkLst>
        </pc:spChg>
        <pc:picChg chg="add mod">
          <ac:chgData name="John Ramberger" userId="940a5b8c13406201" providerId="LiveId" clId="{7561BADB-300F-4E72-B052-B244C651E7AC}" dt="2021-10-10T15:27:27.526" v="1973" actId="26606"/>
          <ac:picMkLst>
            <pc:docMk/>
            <pc:sldMk cId="2679800345" sldId="265"/>
            <ac:picMk id="5" creationId="{7A83D934-0914-4C80-8E0D-9F15BE962D15}"/>
          </ac:picMkLst>
        </pc:picChg>
      </pc:sldChg>
      <pc:sldMasterChg chg="del delSldLayout">
        <pc:chgData name="John Ramberger" userId="940a5b8c13406201" providerId="LiveId" clId="{7561BADB-300F-4E72-B052-B244C651E7AC}" dt="2021-10-10T14:13:01.185" v="1" actId="26606"/>
        <pc:sldMasterMkLst>
          <pc:docMk/>
          <pc:sldMasterMk cId="375850507" sldId="2147483648"/>
        </pc:sldMasterMkLst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3980650137" sldId="2147483649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1323199647" sldId="2147483650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2653072389" sldId="2147483651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1264340396" sldId="2147483652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1550722520" sldId="2147483653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1721590323" sldId="2147483654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3790402998" sldId="2147483655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3996674973" sldId="2147483656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2788397971" sldId="2147483657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2349045980" sldId="2147483658"/>
          </pc:sldLayoutMkLst>
        </pc:sldLayoutChg>
        <pc:sldLayoutChg chg="del">
          <pc:chgData name="John Ramberger" userId="940a5b8c13406201" providerId="LiveId" clId="{7561BADB-300F-4E72-B052-B244C651E7AC}" dt="2021-10-10T14:13:01.185" v="1" actId="26606"/>
          <pc:sldLayoutMkLst>
            <pc:docMk/>
            <pc:sldMasterMk cId="375850507" sldId="2147483648"/>
            <pc:sldLayoutMk cId="32130959" sldId="2147483659"/>
          </pc:sldLayoutMkLst>
        </pc:sldLayoutChg>
      </pc:sldMasterChg>
      <pc:sldMasterChg chg="add addSldLayout">
        <pc:chgData name="John Ramberger" userId="940a5b8c13406201" providerId="LiveId" clId="{7561BADB-300F-4E72-B052-B244C651E7AC}" dt="2021-10-10T14:13:01.185" v="1" actId="26606"/>
        <pc:sldMasterMkLst>
          <pc:docMk/>
          <pc:sldMasterMk cId="2518593889" sldId="2147483686"/>
        </pc:sldMasterMkLst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2092387779" sldId="2147483675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2430020377" sldId="2147483676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3955476318" sldId="2147483677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2939175482" sldId="2147483678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685872539" sldId="2147483679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3168932401" sldId="2147483680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3505647054" sldId="2147483681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698363646" sldId="2147483682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4168018334" sldId="2147483683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3985892414" sldId="2147483684"/>
          </pc:sldLayoutMkLst>
        </pc:sldLayoutChg>
        <pc:sldLayoutChg chg="add">
          <pc:chgData name="John Ramberger" userId="940a5b8c13406201" providerId="LiveId" clId="{7561BADB-300F-4E72-B052-B244C651E7AC}" dt="2021-10-10T14:13:01.185" v="1" actId="26606"/>
          <pc:sldLayoutMkLst>
            <pc:docMk/>
            <pc:sldMasterMk cId="2518593889" sldId="2147483686"/>
            <pc:sldLayoutMk cId="955543786" sldId="214748368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9DCDB-6BCD-4039-85A4-ABB00A751A4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4F1ACD-DA93-4799-AD76-48F5F9BA68B7}">
      <dgm:prSet/>
      <dgm:spPr/>
      <dgm:t>
        <a:bodyPr/>
        <a:lstStyle/>
        <a:p>
          <a:r>
            <a:rPr lang="en-US"/>
            <a:t>To make something </a:t>
          </a:r>
          <a:r>
            <a:rPr lang="en-US" i="1"/>
            <a:t>similar</a:t>
          </a:r>
          <a:r>
            <a:rPr lang="en-US"/>
            <a:t> to Adobe VoCo.</a:t>
          </a:r>
        </a:p>
      </dgm:t>
    </dgm:pt>
    <dgm:pt modelId="{B1ABBAB4-5B22-4107-8E45-57BBCBD60FE0}" type="parTrans" cxnId="{4C8E207E-D44A-4C06-AE47-17A837DAC90F}">
      <dgm:prSet/>
      <dgm:spPr/>
      <dgm:t>
        <a:bodyPr/>
        <a:lstStyle/>
        <a:p>
          <a:endParaRPr lang="en-US"/>
        </a:p>
      </dgm:t>
    </dgm:pt>
    <dgm:pt modelId="{803C48E9-AC95-4E6B-947A-30C0E9DF0F9F}" type="sibTrans" cxnId="{4C8E207E-D44A-4C06-AE47-17A837DAC90F}">
      <dgm:prSet/>
      <dgm:spPr/>
      <dgm:t>
        <a:bodyPr/>
        <a:lstStyle/>
        <a:p>
          <a:endParaRPr lang="en-US"/>
        </a:p>
      </dgm:t>
    </dgm:pt>
    <dgm:pt modelId="{09D9ABF8-39F9-47C7-8DF9-4BBA00734760}">
      <dgm:prSet/>
      <dgm:spPr/>
      <dgm:t>
        <a:bodyPr/>
        <a:lstStyle/>
        <a:p>
          <a:r>
            <a:rPr lang="en-US"/>
            <a:t>The program can output at least one decent sounding sentence.</a:t>
          </a:r>
        </a:p>
      </dgm:t>
    </dgm:pt>
    <dgm:pt modelId="{0CD6B96B-E2CE-473B-AFE0-7E2D62B7FEA2}" type="parTrans" cxnId="{BA0D1D8E-1C4A-4824-876B-58046F2E34D7}">
      <dgm:prSet/>
      <dgm:spPr/>
      <dgm:t>
        <a:bodyPr/>
        <a:lstStyle/>
        <a:p>
          <a:endParaRPr lang="en-US"/>
        </a:p>
      </dgm:t>
    </dgm:pt>
    <dgm:pt modelId="{12341523-D856-4A38-B214-032E6FED6DAC}" type="sibTrans" cxnId="{BA0D1D8E-1C4A-4824-876B-58046F2E34D7}">
      <dgm:prSet/>
      <dgm:spPr/>
      <dgm:t>
        <a:bodyPr/>
        <a:lstStyle/>
        <a:p>
          <a:endParaRPr lang="en-US"/>
        </a:p>
      </dgm:t>
    </dgm:pt>
    <dgm:pt modelId="{3141C133-88DA-42CA-8457-36F8DC9EF981}" type="pres">
      <dgm:prSet presAssocID="{84A9DCDB-6BCD-4039-85A4-ABB00A751A43}" presName="vert0" presStyleCnt="0">
        <dgm:presLayoutVars>
          <dgm:dir/>
          <dgm:animOne val="branch"/>
          <dgm:animLvl val="lvl"/>
        </dgm:presLayoutVars>
      </dgm:prSet>
      <dgm:spPr/>
    </dgm:pt>
    <dgm:pt modelId="{9FF7BA5C-D9C1-42FC-9042-323A372D3976}" type="pres">
      <dgm:prSet presAssocID="{9A4F1ACD-DA93-4799-AD76-48F5F9BA68B7}" presName="thickLine" presStyleLbl="alignNode1" presStyleIdx="0" presStyleCnt="2"/>
      <dgm:spPr/>
    </dgm:pt>
    <dgm:pt modelId="{0BFAA0F0-7BCB-4875-9168-E4A2B05F286C}" type="pres">
      <dgm:prSet presAssocID="{9A4F1ACD-DA93-4799-AD76-48F5F9BA68B7}" presName="horz1" presStyleCnt="0"/>
      <dgm:spPr/>
    </dgm:pt>
    <dgm:pt modelId="{812308C0-F427-424A-B576-44144AE39FE3}" type="pres">
      <dgm:prSet presAssocID="{9A4F1ACD-DA93-4799-AD76-48F5F9BA68B7}" presName="tx1" presStyleLbl="revTx" presStyleIdx="0" presStyleCnt="2"/>
      <dgm:spPr/>
    </dgm:pt>
    <dgm:pt modelId="{AE98A52C-A4BD-47A0-8889-36E145A98ED8}" type="pres">
      <dgm:prSet presAssocID="{9A4F1ACD-DA93-4799-AD76-48F5F9BA68B7}" presName="vert1" presStyleCnt="0"/>
      <dgm:spPr/>
    </dgm:pt>
    <dgm:pt modelId="{E3E37C4A-4FC2-4987-83AA-235F413D343A}" type="pres">
      <dgm:prSet presAssocID="{09D9ABF8-39F9-47C7-8DF9-4BBA00734760}" presName="thickLine" presStyleLbl="alignNode1" presStyleIdx="1" presStyleCnt="2"/>
      <dgm:spPr/>
    </dgm:pt>
    <dgm:pt modelId="{B0E8E21A-A77A-4FB4-A250-916F5452D9FD}" type="pres">
      <dgm:prSet presAssocID="{09D9ABF8-39F9-47C7-8DF9-4BBA00734760}" presName="horz1" presStyleCnt="0"/>
      <dgm:spPr/>
    </dgm:pt>
    <dgm:pt modelId="{131B26CB-7FC5-46E8-A84C-038817BB8123}" type="pres">
      <dgm:prSet presAssocID="{09D9ABF8-39F9-47C7-8DF9-4BBA00734760}" presName="tx1" presStyleLbl="revTx" presStyleIdx="1" presStyleCnt="2"/>
      <dgm:spPr/>
    </dgm:pt>
    <dgm:pt modelId="{D6321F14-CFF5-4B46-A199-EF19A146EACE}" type="pres">
      <dgm:prSet presAssocID="{09D9ABF8-39F9-47C7-8DF9-4BBA00734760}" presName="vert1" presStyleCnt="0"/>
      <dgm:spPr/>
    </dgm:pt>
  </dgm:ptLst>
  <dgm:cxnLst>
    <dgm:cxn modelId="{C31A7847-5601-40F0-945A-28BAB2AE911A}" type="presOf" srcId="{9A4F1ACD-DA93-4799-AD76-48F5F9BA68B7}" destId="{812308C0-F427-424A-B576-44144AE39FE3}" srcOrd="0" destOrd="0" presId="urn:microsoft.com/office/officeart/2008/layout/LinedList"/>
    <dgm:cxn modelId="{4C8E207E-D44A-4C06-AE47-17A837DAC90F}" srcId="{84A9DCDB-6BCD-4039-85A4-ABB00A751A43}" destId="{9A4F1ACD-DA93-4799-AD76-48F5F9BA68B7}" srcOrd="0" destOrd="0" parTransId="{B1ABBAB4-5B22-4107-8E45-57BBCBD60FE0}" sibTransId="{803C48E9-AC95-4E6B-947A-30C0E9DF0F9F}"/>
    <dgm:cxn modelId="{BA0D1D8E-1C4A-4824-876B-58046F2E34D7}" srcId="{84A9DCDB-6BCD-4039-85A4-ABB00A751A43}" destId="{09D9ABF8-39F9-47C7-8DF9-4BBA00734760}" srcOrd="1" destOrd="0" parTransId="{0CD6B96B-E2CE-473B-AFE0-7E2D62B7FEA2}" sibTransId="{12341523-D856-4A38-B214-032E6FED6DAC}"/>
    <dgm:cxn modelId="{AC9A429B-50F1-4FBC-B7C8-EFF02627AEC9}" type="presOf" srcId="{84A9DCDB-6BCD-4039-85A4-ABB00A751A43}" destId="{3141C133-88DA-42CA-8457-36F8DC9EF981}" srcOrd="0" destOrd="0" presId="urn:microsoft.com/office/officeart/2008/layout/LinedList"/>
    <dgm:cxn modelId="{481957D5-8609-4923-ABA8-19BCF1B6269D}" type="presOf" srcId="{09D9ABF8-39F9-47C7-8DF9-4BBA00734760}" destId="{131B26CB-7FC5-46E8-A84C-038817BB8123}" srcOrd="0" destOrd="0" presId="urn:microsoft.com/office/officeart/2008/layout/LinedList"/>
    <dgm:cxn modelId="{D5373022-F7B8-4502-A03C-2D3941856496}" type="presParOf" srcId="{3141C133-88DA-42CA-8457-36F8DC9EF981}" destId="{9FF7BA5C-D9C1-42FC-9042-323A372D3976}" srcOrd="0" destOrd="0" presId="urn:microsoft.com/office/officeart/2008/layout/LinedList"/>
    <dgm:cxn modelId="{AA1FF45A-AA77-4471-B954-D65BC1C8316A}" type="presParOf" srcId="{3141C133-88DA-42CA-8457-36F8DC9EF981}" destId="{0BFAA0F0-7BCB-4875-9168-E4A2B05F286C}" srcOrd="1" destOrd="0" presId="urn:microsoft.com/office/officeart/2008/layout/LinedList"/>
    <dgm:cxn modelId="{71EC91E0-B858-4471-B744-D560D0F41BCB}" type="presParOf" srcId="{0BFAA0F0-7BCB-4875-9168-E4A2B05F286C}" destId="{812308C0-F427-424A-B576-44144AE39FE3}" srcOrd="0" destOrd="0" presId="urn:microsoft.com/office/officeart/2008/layout/LinedList"/>
    <dgm:cxn modelId="{F05DFC23-1761-46EC-905B-BE6E1F1FB032}" type="presParOf" srcId="{0BFAA0F0-7BCB-4875-9168-E4A2B05F286C}" destId="{AE98A52C-A4BD-47A0-8889-36E145A98ED8}" srcOrd="1" destOrd="0" presId="urn:microsoft.com/office/officeart/2008/layout/LinedList"/>
    <dgm:cxn modelId="{C2B29DE9-2C10-4032-8629-68B6D8F55DE4}" type="presParOf" srcId="{3141C133-88DA-42CA-8457-36F8DC9EF981}" destId="{E3E37C4A-4FC2-4987-83AA-235F413D343A}" srcOrd="2" destOrd="0" presId="urn:microsoft.com/office/officeart/2008/layout/LinedList"/>
    <dgm:cxn modelId="{A2B1E254-B7AC-4F60-9952-409C082BF1F0}" type="presParOf" srcId="{3141C133-88DA-42CA-8457-36F8DC9EF981}" destId="{B0E8E21A-A77A-4FB4-A250-916F5452D9FD}" srcOrd="3" destOrd="0" presId="urn:microsoft.com/office/officeart/2008/layout/LinedList"/>
    <dgm:cxn modelId="{8A2D7B18-D825-464C-93D1-A63CCD9C8752}" type="presParOf" srcId="{B0E8E21A-A77A-4FB4-A250-916F5452D9FD}" destId="{131B26CB-7FC5-46E8-A84C-038817BB8123}" srcOrd="0" destOrd="0" presId="urn:microsoft.com/office/officeart/2008/layout/LinedList"/>
    <dgm:cxn modelId="{2C4ACC5E-D3E1-4C54-B6BB-B382C2351F26}" type="presParOf" srcId="{B0E8E21A-A77A-4FB4-A250-916F5452D9FD}" destId="{D6321F14-CFF5-4B46-A199-EF19A146EA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7BA5C-D9C1-42FC-9042-323A372D3976}">
      <dsp:nvSpPr>
        <dsp:cNvPr id="0" name=""/>
        <dsp:cNvSpPr/>
      </dsp:nvSpPr>
      <dsp:spPr>
        <a:xfrm>
          <a:off x="0" y="0"/>
          <a:ext cx="54735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308C0-F427-424A-B576-44144AE39FE3}">
      <dsp:nvSpPr>
        <dsp:cNvPr id="0" name=""/>
        <dsp:cNvSpPr/>
      </dsp:nvSpPr>
      <dsp:spPr>
        <a:xfrm>
          <a:off x="0" y="0"/>
          <a:ext cx="5473546" cy="248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To make something </a:t>
          </a:r>
          <a:r>
            <a:rPr lang="en-US" sz="3900" i="1" kern="1200"/>
            <a:t>similar</a:t>
          </a:r>
          <a:r>
            <a:rPr lang="en-US" sz="3900" kern="1200"/>
            <a:t> to Adobe VoCo.</a:t>
          </a:r>
        </a:p>
      </dsp:txBody>
      <dsp:txXfrm>
        <a:off x="0" y="0"/>
        <a:ext cx="5473546" cy="2489028"/>
      </dsp:txXfrm>
    </dsp:sp>
    <dsp:sp modelId="{E3E37C4A-4FC2-4987-83AA-235F413D343A}">
      <dsp:nvSpPr>
        <dsp:cNvPr id="0" name=""/>
        <dsp:cNvSpPr/>
      </dsp:nvSpPr>
      <dsp:spPr>
        <a:xfrm>
          <a:off x="0" y="2489028"/>
          <a:ext cx="5473546" cy="0"/>
        </a:xfrm>
        <a:prstGeom prst="line">
          <a:avLst/>
        </a:prstGeom>
        <a:solidFill>
          <a:schemeClr val="accent2">
            <a:hueOff val="-1494911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-1494911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B26CB-7FC5-46E8-A84C-038817BB8123}">
      <dsp:nvSpPr>
        <dsp:cNvPr id="0" name=""/>
        <dsp:cNvSpPr/>
      </dsp:nvSpPr>
      <dsp:spPr>
        <a:xfrm>
          <a:off x="0" y="2489028"/>
          <a:ext cx="5473546" cy="248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The program can output at least one decent sounding sentence.</a:t>
          </a:r>
        </a:p>
      </dsp:txBody>
      <dsp:txXfrm>
        <a:off x="0" y="2489028"/>
        <a:ext cx="5473546" cy="2489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4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7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1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9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7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9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18D902C6-08DE-45F8-B54A-41065C31B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6B3AFF00-BBA4-4343-8496-80833519A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9" y="1"/>
            <a:ext cx="8916078" cy="6857999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8D47E-5DD4-4F67-A788-AD31E522F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6693027" cy="3130807"/>
          </a:xfrm>
        </p:spPr>
        <p:txBody>
          <a:bodyPr>
            <a:normAutofit/>
          </a:bodyPr>
          <a:lstStyle/>
          <a:p>
            <a:r>
              <a:rPr lang="en-US" dirty="0"/>
              <a:t>text-to-phoneme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BE75-A38A-45EB-BB66-D2AE69722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6693027" cy="2240529"/>
          </a:xfrm>
        </p:spPr>
        <p:txBody>
          <a:bodyPr>
            <a:normAutofit/>
          </a:bodyPr>
          <a:lstStyle/>
          <a:p>
            <a:r>
              <a:rPr lang="en-US" dirty="0"/>
              <a:t>John Ramberger</a:t>
            </a:r>
          </a:p>
          <a:p>
            <a:r>
              <a:rPr lang="en-US" sz="1800" i="1" dirty="0"/>
              <a:t>Georgia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02224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7A83D934-0914-4C80-8E0D-9F15BE96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559" r="-1" b="1942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004EE-5F15-4562-9C25-078CB768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663960"/>
            <a:ext cx="2987417" cy="322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7980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B937-3856-46D8-8F78-1E9DEB0B7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19" y="-384116"/>
            <a:ext cx="10972800" cy="1325563"/>
          </a:xfrm>
        </p:spPr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7" name="#VoCo. Adobe Audio Manipulator Sneak Peak with Jordan Peele _ Adobe Creative Cloud_Trim">
            <a:hlinkClick r:id="" action="ppaction://media"/>
            <a:extLst>
              <a:ext uri="{FF2B5EF4-FFF2-40B4-BE49-F238E27FC236}">
                <a16:creationId xmlns:a16="http://schemas.microsoft.com/office/drawing/2014/main" id="{C9639DC0-8563-4930-B57C-B049FF0689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6519" y="1061583"/>
            <a:ext cx="9818962" cy="5523302"/>
          </a:xfrm>
        </p:spPr>
      </p:pic>
    </p:spTree>
    <p:extLst>
      <p:ext uri="{BB962C8B-B14F-4D97-AF65-F5344CB8AC3E}">
        <p14:creationId xmlns:p14="http://schemas.microsoft.com/office/powerpoint/2010/main" val="387996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42E4D-3A2F-4B9F-BBF8-C0BBC02B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494" y="552782"/>
            <a:ext cx="5369169" cy="1619611"/>
          </a:xfrm>
        </p:spPr>
        <p:txBody>
          <a:bodyPr>
            <a:normAutofit fontScale="90000"/>
          </a:bodyPr>
          <a:lstStyle/>
          <a:p>
            <a:r>
              <a:rPr lang="en-US" dirty="0"/>
              <a:t>Inspiration pt. 2 -  CMU Pronouncing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4857E-936D-4D53-98F6-E088027D1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Dictionary of all words and their pronunciation.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5FEA3-0808-4FA3-8532-A5377B18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83" b="6002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4402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5E78D-FAF5-4B1E-8C23-5CB97983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dirty="0"/>
              <a:t>My Goals for this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3D9AC8-A622-4F6C-B2BA-C51258559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134830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9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DFB13-6FCF-415B-80E6-4F0D004A9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614069"/>
          </a:xfrm>
        </p:spPr>
        <p:txBody>
          <a:bodyPr>
            <a:norm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22C4-27B5-4435-B77D-1B4EF110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Simplest method possible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Use sound clips to piece together words</a:t>
            </a:r>
          </a:p>
          <a:p>
            <a:pPr lvl="1">
              <a:lnSpc>
                <a:spcPct val="100000"/>
              </a:lnSpc>
            </a:pPr>
            <a:endParaRPr lang="en-US" sz="1400"/>
          </a:p>
          <a:p>
            <a:pPr marL="344488" lvl="1" indent="-2841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Steps:</a:t>
            </a:r>
          </a:p>
          <a:p>
            <a:pPr marL="573088" lvl="2" indent="-2841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Convert user input to pronunciation using dictionary</a:t>
            </a:r>
          </a:p>
          <a:p>
            <a:pPr marL="573088" lvl="2" indent="-2841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Find and merge all audio clips to create words</a:t>
            </a:r>
          </a:p>
          <a:p>
            <a:pPr marL="573088" lvl="2" indent="-2841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Combine words with spaces in between to form sentences</a:t>
            </a:r>
          </a:p>
          <a:p>
            <a:pPr marL="573088" lvl="2" indent="-2841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Normalize audio output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marL="344488" lvl="1" indent="-3444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Framework</a:t>
            </a:r>
          </a:p>
          <a:p>
            <a:pPr marL="573088" lvl="2" indent="-3444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Node.js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FF9E-60F7-4B0D-A267-0825AC52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1" r="-1" b="-1"/>
          <a:stretch/>
        </p:blipFill>
        <p:spPr>
          <a:xfrm>
            <a:off x="6408746" y="341196"/>
            <a:ext cx="5783254" cy="5827839"/>
          </a:xfrm>
          <a:custGeom>
            <a:avLst/>
            <a:gdLst/>
            <a:ahLst/>
            <a:cxnLst/>
            <a:rect l="l" t="t" r="r" b="b"/>
            <a:pathLst>
              <a:path w="5783254" h="5827839">
                <a:moveTo>
                  <a:pt x="4737899" y="4735529"/>
                </a:moveTo>
                <a:cubicBezTo>
                  <a:pt x="5039532" y="4735529"/>
                  <a:pt x="5284054" y="4980051"/>
                  <a:pt x="5284054" y="5281684"/>
                </a:cubicBezTo>
                <a:cubicBezTo>
                  <a:pt x="5284054" y="5583317"/>
                  <a:pt x="5039532" y="5827839"/>
                  <a:pt x="4737899" y="5827839"/>
                </a:cubicBezTo>
                <a:cubicBezTo>
                  <a:pt x="4436266" y="5827839"/>
                  <a:pt x="4191744" y="5583317"/>
                  <a:pt x="4191744" y="5281684"/>
                </a:cubicBezTo>
                <a:cubicBezTo>
                  <a:pt x="4191744" y="4980051"/>
                  <a:pt x="4436266" y="4735529"/>
                  <a:pt x="4737899" y="4735529"/>
                </a:cubicBezTo>
                <a:close/>
                <a:moveTo>
                  <a:pt x="926278" y="4451445"/>
                </a:moveTo>
                <a:cubicBezTo>
                  <a:pt x="1155542" y="4451445"/>
                  <a:pt x="1341398" y="4637301"/>
                  <a:pt x="1341398" y="4866565"/>
                </a:cubicBezTo>
                <a:cubicBezTo>
                  <a:pt x="1341398" y="5095829"/>
                  <a:pt x="1155542" y="5281685"/>
                  <a:pt x="926278" y="5281685"/>
                </a:cubicBezTo>
                <a:cubicBezTo>
                  <a:pt x="697014" y="5281685"/>
                  <a:pt x="511158" y="5095829"/>
                  <a:pt x="511158" y="4866565"/>
                </a:cubicBezTo>
                <a:cubicBezTo>
                  <a:pt x="511158" y="4637301"/>
                  <a:pt x="697014" y="4451445"/>
                  <a:pt x="926278" y="4451445"/>
                </a:cubicBezTo>
                <a:close/>
                <a:moveTo>
                  <a:pt x="1681949" y="4088725"/>
                </a:moveTo>
                <a:cubicBezTo>
                  <a:pt x="1834038" y="4088725"/>
                  <a:pt x="1957331" y="4212018"/>
                  <a:pt x="1957331" y="4364107"/>
                </a:cubicBezTo>
                <a:cubicBezTo>
                  <a:pt x="1957331" y="4516196"/>
                  <a:pt x="1834038" y="4639489"/>
                  <a:pt x="1681949" y="4639489"/>
                </a:cubicBezTo>
                <a:cubicBezTo>
                  <a:pt x="1529860" y="4639489"/>
                  <a:pt x="1406567" y="4516196"/>
                  <a:pt x="1406567" y="4364107"/>
                </a:cubicBezTo>
                <a:cubicBezTo>
                  <a:pt x="1406567" y="4212018"/>
                  <a:pt x="1529860" y="4088725"/>
                  <a:pt x="1681949" y="4088725"/>
                </a:cubicBezTo>
                <a:close/>
                <a:moveTo>
                  <a:pt x="1693411" y="509182"/>
                </a:moveTo>
                <a:cubicBezTo>
                  <a:pt x="1845500" y="509182"/>
                  <a:pt x="1968793" y="632475"/>
                  <a:pt x="1968793" y="784564"/>
                </a:cubicBezTo>
                <a:cubicBezTo>
                  <a:pt x="1968793" y="936653"/>
                  <a:pt x="1845500" y="1059946"/>
                  <a:pt x="1693411" y="1059946"/>
                </a:cubicBezTo>
                <a:cubicBezTo>
                  <a:pt x="1541322" y="1059946"/>
                  <a:pt x="1418029" y="936653"/>
                  <a:pt x="1418029" y="784564"/>
                </a:cubicBezTo>
                <a:cubicBezTo>
                  <a:pt x="1418029" y="632475"/>
                  <a:pt x="1541322" y="509182"/>
                  <a:pt x="1693411" y="509182"/>
                </a:cubicBezTo>
                <a:close/>
                <a:moveTo>
                  <a:pt x="3016437" y="478512"/>
                </a:moveTo>
                <a:cubicBezTo>
                  <a:pt x="3052905" y="476034"/>
                  <a:pt x="3089701" y="476075"/>
                  <a:pt x="3126794" y="478680"/>
                </a:cubicBezTo>
                <a:cubicBezTo>
                  <a:pt x="3225709" y="485628"/>
                  <a:pt x="3326735" y="510816"/>
                  <a:pt x="3429286" y="555125"/>
                </a:cubicBezTo>
                <a:cubicBezTo>
                  <a:pt x="3588377" y="623860"/>
                  <a:pt x="3726579" y="757508"/>
                  <a:pt x="3852460" y="883435"/>
                </a:cubicBezTo>
                <a:cubicBezTo>
                  <a:pt x="4189958" y="1221166"/>
                  <a:pt x="4581366" y="1207328"/>
                  <a:pt x="4939713" y="1000031"/>
                </a:cubicBezTo>
                <a:cubicBezTo>
                  <a:pt x="5194103" y="852348"/>
                  <a:pt x="5433141" y="675268"/>
                  <a:pt x="5697634" y="549718"/>
                </a:cubicBezTo>
                <a:lnTo>
                  <a:pt x="5783254" y="513561"/>
                </a:lnTo>
                <a:lnTo>
                  <a:pt x="5783254" y="4871711"/>
                </a:lnTo>
                <a:lnTo>
                  <a:pt x="5743328" y="4864473"/>
                </a:lnTo>
                <a:cubicBezTo>
                  <a:pt x="5605918" y="4834320"/>
                  <a:pt x="5469797" y="4789559"/>
                  <a:pt x="5333250" y="4737862"/>
                </a:cubicBezTo>
                <a:cubicBezTo>
                  <a:pt x="5018374" y="4618749"/>
                  <a:pt x="4676802" y="4500296"/>
                  <a:pt x="4354677" y="4623045"/>
                </a:cubicBezTo>
                <a:cubicBezTo>
                  <a:pt x="4093969" y="4722577"/>
                  <a:pt x="3874992" y="4932580"/>
                  <a:pt x="3639124" y="5095915"/>
                </a:cubicBezTo>
                <a:cubicBezTo>
                  <a:pt x="3490411" y="5199039"/>
                  <a:pt x="3351637" y="5318395"/>
                  <a:pt x="3196098" y="5409413"/>
                </a:cubicBezTo>
                <a:cubicBezTo>
                  <a:pt x="2798576" y="5642084"/>
                  <a:pt x="2315054" y="5309217"/>
                  <a:pt x="2216541" y="5005202"/>
                </a:cubicBezTo>
                <a:cubicBezTo>
                  <a:pt x="2172959" y="4870183"/>
                  <a:pt x="2182102" y="4711777"/>
                  <a:pt x="2195718" y="4566594"/>
                </a:cubicBezTo>
                <a:cubicBezTo>
                  <a:pt x="2235161" y="4141667"/>
                  <a:pt x="1842961" y="3903370"/>
                  <a:pt x="1509426" y="3909896"/>
                </a:cubicBezTo>
                <a:cubicBezTo>
                  <a:pt x="539234" y="3931048"/>
                  <a:pt x="29168" y="3302144"/>
                  <a:pt x="354" y="2455296"/>
                </a:cubicBezTo>
                <a:cubicBezTo>
                  <a:pt x="-4549" y="2310187"/>
                  <a:pt x="42804" y="2163767"/>
                  <a:pt x="65932" y="2017226"/>
                </a:cubicBezTo>
                <a:cubicBezTo>
                  <a:pt x="138904" y="1706535"/>
                  <a:pt x="262471" y="1430265"/>
                  <a:pt x="548743" y="1259879"/>
                </a:cubicBezTo>
                <a:cubicBezTo>
                  <a:pt x="731311" y="1151231"/>
                  <a:pt x="929316" y="1141485"/>
                  <a:pt x="1139870" y="1171590"/>
                </a:cubicBezTo>
                <a:cubicBezTo>
                  <a:pt x="1368879" y="1204173"/>
                  <a:pt x="1602397" y="1224911"/>
                  <a:pt x="1832320" y="1214571"/>
                </a:cubicBezTo>
                <a:cubicBezTo>
                  <a:pt x="2045424" y="1204861"/>
                  <a:pt x="2179434" y="1036538"/>
                  <a:pt x="2309408" y="884812"/>
                </a:cubicBezTo>
                <a:cubicBezTo>
                  <a:pt x="2521947" y="636609"/>
                  <a:pt x="2761159" y="495859"/>
                  <a:pt x="3016437" y="478512"/>
                </a:cubicBezTo>
                <a:close/>
                <a:moveTo>
                  <a:pt x="4470143" y="0"/>
                </a:moveTo>
                <a:cubicBezTo>
                  <a:pt x="4685857" y="0"/>
                  <a:pt x="4860728" y="174871"/>
                  <a:pt x="4860728" y="390585"/>
                </a:cubicBezTo>
                <a:cubicBezTo>
                  <a:pt x="4860728" y="606299"/>
                  <a:pt x="4685857" y="781170"/>
                  <a:pt x="4470143" y="781170"/>
                </a:cubicBezTo>
                <a:cubicBezTo>
                  <a:pt x="4254429" y="781170"/>
                  <a:pt x="4079558" y="606299"/>
                  <a:pt x="4079558" y="390585"/>
                </a:cubicBezTo>
                <a:cubicBezTo>
                  <a:pt x="4079558" y="174871"/>
                  <a:pt x="4254429" y="0"/>
                  <a:pt x="447014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952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0CAB-05EE-411B-B031-FDB4FB51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did I learn while working on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68E6-AE97-4F43-B70C-6FDFC04D9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audio is a very difficult task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especially when you are working with over 80(!) different audio files.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Sound Inflection matters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We use different sounds when using the same letters in different settings, but with the CMU Pronouncing Dictionary, there is only one pronunciation for some sounds. Lost vs </a:t>
            </a:r>
            <a:r>
              <a:rPr lang="en-US" dirty="0" err="1"/>
              <a:t>beLL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4488" lvl="1" indent="-344488">
              <a:buFont typeface="Arial" panose="020B0604020202020204" pitchFamily="34" charset="0"/>
              <a:buChar char="•"/>
            </a:pPr>
            <a:r>
              <a:rPr lang="en-US" dirty="0"/>
              <a:t>Word spacing matters</a:t>
            </a:r>
          </a:p>
          <a:p>
            <a:pPr marL="573088" lvl="2" indent="-344488">
              <a:buFont typeface="Arial" panose="020B0604020202020204" pitchFamily="34" charset="0"/>
              <a:buChar char="•"/>
            </a:pPr>
            <a:r>
              <a:rPr lang="en-US" dirty="0"/>
              <a:t>The whitespace in words is important, and without it, the words sound different or weird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A60AE-9D4D-4E2B-BAE6-4F45263E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36"/>
          <a:stretch/>
        </p:blipFill>
        <p:spPr>
          <a:xfrm>
            <a:off x="4434838" y="5478207"/>
            <a:ext cx="3322324" cy="962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A3B0-27E4-4751-9561-92E6677404FF}"/>
              </a:ext>
            </a:extLst>
          </p:cNvPr>
          <p:cNvSpPr txBox="1"/>
          <p:nvPr/>
        </p:nvSpPr>
        <p:spPr>
          <a:xfrm>
            <a:off x="5101080" y="6440734"/>
            <a:ext cx="1989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word ‘plots’ recorded</a:t>
            </a:r>
          </a:p>
        </p:txBody>
      </p:sp>
    </p:spTree>
    <p:extLst>
      <p:ext uri="{BB962C8B-B14F-4D97-AF65-F5344CB8AC3E}">
        <p14:creationId xmlns:p14="http://schemas.microsoft.com/office/powerpoint/2010/main" val="149640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9645D-1C88-484F-91F8-AFBB5B23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Final Product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AE95E8-DE3F-43C6-AE96-3B5C4699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1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F12B2CC-EF13-4758-A46D-B08E9654F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73" y="2123587"/>
            <a:ext cx="7017603" cy="36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7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74F9-51AF-40C4-B7F2-43764226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FB4C3-8FF1-43ED-A3E7-5EC23174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the say command with whatever you want the program to say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npm</a:t>
            </a:r>
            <a:r>
              <a:rPr lang="en-US" dirty="0"/>
              <a:t> run say hello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4488" lvl="1" indent="-344488">
              <a:buFont typeface="Arial" panose="020B0604020202020204" pitchFamily="34" charset="0"/>
              <a:buChar char="•"/>
            </a:pPr>
            <a:r>
              <a:rPr lang="en-US" dirty="0"/>
              <a:t>The program then outputs the audio file and that’s it!</a:t>
            </a:r>
          </a:p>
          <a:p>
            <a:pPr marL="573088" lvl="2" indent="-344488">
              <a:buFont typeface="Arial" panose="020B0604020202020204" pitchFamily="34" charset="0"/>
              <a:buChar char="•"/>
            </a:pPr>
            <a:r>
              <a:rPr lang="en-US" dirty="0"/>
              <a:t>Yes, it’s a small program</a:t>
            </a:r>
          </a:p>
        </p:txBody>
      </p:sp>
    </p:spTree>
    <p:extLst>
      <p:ext uri="{BB962C8B-B14F-4D97-AF65-F5344CB8AC3E}">
        <p14:creationId xmlns:p14="http://schemas.microsoft.com/office/powerpoint/2010/main" val="4060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4" descr="Microphone with stage lights">
            <a:extLst>
              <a:ext uri="{FF2B5EF4-FFF2-40B4-BE49-F238E27FC236}">
                <a16:creationId xmlns:a16="http://schemas.microsoft.com/office/drawing/2014/main" id="{E431C778-CB67-42FC-B19C-AB53CC93A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745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2921F-B1DF-4AE9-92F3-4AD9D5AC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43" y="1344594"/>
            <a:ext cx="6458556" cy="26749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2213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231</Words>
  <Application>Microsoft Office PowerPoint</Application>
  <PresentationFormat>Widescreen</PresentationFormat>
  <Paragraphs>41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Posterama</vt:lpstr>
      <vt:lpstr>SplashVTI</vt:lpstr>
      <vt:lpstr>text-to-phoneme</vt:lpstr>
      <vt:lpstr>Inspiration</vt:lpstr>
      <vt:lpstr>Inspiration pt. 2 -  CMU Pronouncing Dictionary</vt:lpstr>
      <vt:lpstr>My Goals for this Project</vt:lpstr>
      <vt:lpstr>Design</vt:lpstr>
      <vt:lpstr>What did I learn while working on this project?</vt:lpstr>
      <vt:lpstr>Final Product</vt:lpstr>
      <vt:lpstr>How it works</vt:lpstr>
      <vt:lpstr>Live Demonstration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text-to-phoneme</dc:title>
  <dc:creator>John Ramberger</dc:creator>
  <cp:lastModifiedBy>John Ramberger</cp:lastModifiedBy>
  <cp:revision>1</cp:revision>
  <dcterms:created xsi:type="dcterms:W3CDTF">2021-10-10T14:12:34Z</dcterms:created>
  <dcterms:modified xsi:type="dcterms:W3CDTF">2021-10-10T15:49:00Z</dcterms:modified>
</cp:coreProperties>
</file>